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2" d="100"/>
          <a:sy n="52" d="100"/>
        </p:scale>
        <p:origin x="23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E4A3E-F249-4303-B3B8-B74D32A9A96C}" type="datetimeFigureOut">
              <a:rPr lang="en-AU" smtClean="0"/>
              <a:t>13/01/2019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6FCD-55CE-4D73-ADDC-933BB4B000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1970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E4A3E-F249-4303-B3B8-B74D32A9A96C}" type="datetimeFigureOut">
              <a:rPr lang="en-AU" smtClean="0"/>
              <a:t>13/01/2019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6FCD-55CE-4D73-ADDC-933BB4B000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0843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E4A3E-F249-4303-B3B8-B74D32A9A96C}" type="datetimeFigureOut">
              <a:rPr lang="en-AU" smtClean="0"/>
              <a:t>13/01/2019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6FCD-55CE-4D73-ADDC-933BB4B000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6596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E4A3E-F249-4303-B3B8-B74D32A9A96C}" type="datetimeFigureOut">
              <a:rPr lang="en-AU" smtClean="0"/>
              <a:t>13/01/2019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6FCD-55CE-4D73-ADDC-933BB4B000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395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E4A3E-F249-4303-B3B8-B74D32A9A96C}" type="datetimeFigureOut">
              <a:rPr lang="en-AU" smtClean="0"/>
              <a:t>13/01/2019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6FCD-55CE-4D73-ADDC-933BB4B000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606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E4A3E-F249-4303-B3B8-B74D32A9A96C}" type="datetimeFigureOut">
              <a:rPr lang="en-AU" smtClean="0"/>
              <a:t>13/01/2019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6FCD-55CE-4D73-ADDC-933BB4B000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09452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E4A3E-F249-4303-B3B8-B74D32A9A96C}" type="datetimeFigureOut">
              <a:rPr lang="en-AU" smtClean="0"/>
              <a:t>13/01/2019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6FCD-55CE-4D73-ADDC-933BB4B000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1519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E4A3E-F249-4303-B3B8-B74D32A9A96C}" type="datetimeFigureOut">
              <a:rPr lang="en-AU" smtClean="0"/>
              <a:t>13/01/2019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6FCD-55CE-4D73-ADDC-933BB4B000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2528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E4A3E-F249-4303-B3B8-B74D32A9A96C}" type="datetimeFigureOut">
              <a:rPr lang="en-AU" smtClean="0"/>
              <a:t>13/01/2019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6FCD-55CE-4D73-ADDC-933BB4B000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5070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E4A3E-F249-4303-B3B8-B74D32A9A96C}" type="datetimeFigureOut">
              <a:rPr lang="en-AU" smtClean="0"/>
              <a:t>13/01/2019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6FCD-55CE-4D73-ADDC-933BB4B000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338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E4A3E-F249-4303-B3B8-B74D32A9A96C}" type="datetimeFigureOut">
              <a:rPr lang="en-AU" smtClean="0"/>
              <a:t>13/01/2019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E6FCD-55CE-4D73-ADDC-933BB4B000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5346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3E4A3E-F249-4303-B3B8-B74D32A9A96C}" type="datetimeFigureOut">
              <a:rPr lang="en-AU" smtClean="0"/>
              <a:t>13/01/2019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E6FCD-55CE-4D73-ADDC-933BB4B0006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93199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624"/>
            <a:ext cx="6858000" cy="970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881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624"/>
            <a:ext cx="6858000" cy="97007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248"/>
            <a:ext cx="6858000" cy="970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4099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0</Words>
  <Application>Microsoft Office PowerPoint</Application>
  <PresentationFormat>A4 Paper (210x297 mm)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 Effron</dc:creator>
  <cp:lastModifiedBy>Sara Effron</cp:lastModifiedBy>
  <cp:revision>2</cp:revision>
  <dcterms:created xsi:type="dcterms:W3CDTF">2019-01-13T09:17:29Z</dcterms:created>
  <dcterms:modified xsi:type="dcterms:W3CDTF">2019-01-13T09:22:57Z</dcterms:modified>
</cp:coreProperties>
</file>