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sldIdLst>
    <p:sldId id="256" r:id="rId2"/>
  </p:sldIdLst>
  <p:sldSz cx="6858000" cy="9906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746"/>
    <p:restoredTop sz="94706"/>
  </p:normalViewPr>
  <p:slideViewPr>
    <p:cSldViewPr snapToGrid="0" snapToObjects="1">
      <p:cViewPr varScale="1">
        <p:scale>
          <a:sx n="148" d="100"/>
          <a:sy n="148" d="100"/>
        </p:scale>
        <p:origin x="6048" y="2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0939F8-878A-954A-A9B1-4C04B116B03F}" type="datetimeFigureOut">
              <a:rPr lang="en-US" smtClean="0"/>
              <a:t>3/25/20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60273-B36F-BF46-AE83-F973CF34A4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19244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0939F8-878A-954A-A9B1-4C04B116B03F}" type="datetimeFigureOut">
              <a:rPr lang="en-US" smtClean="0"/>
              <a:t>3/25/20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60273-B36F-BF46-AE83-F973CF34A4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98469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0939F8-878A-954A-A9B1-4C04B116B03F}" type="datetimeFigureOut">
              <a:rPr lang="en-US" smtClean="0"/>
              <a:t>3/25/20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60273-B36F-BF46-AE83-F973CF34A4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4449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0939F8-878A-954A-A9B1-4C04B116B03F}" type="datetimeFigureOut">
              <a:rPr lang="en-US" smtClean="0"/>
              <a:t>3/25/20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60273-B36F-BF46-AE83-F973CF34A4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48766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0939F8-878A-954A-A9B1-4C04B116B03F}" type="datetimeFigureOut">
              <a:rPr lang="en-US" smtClean="0"/>
              <a:t>3/25/20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60273-B36F-BF46-AE83-F973CF34A4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08890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0939F8-878A-954A-A9B1-4C04B116B03F}" type="datetimeFigureOut">
              <a:rPr lang="en-US" smtClean="0"/>
              <a:t>3/25/20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60273-B36F-BF46-AE83-F973CF34A4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40293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0939F8-878A-954A-A9B1-4C04B116B03F}" type="datetimeFigureOut">
              <a:rPr lang="en-US" smtClean="0"/>
              <a:t>3/25/20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60273-B36F-BF46-AE83-F973CF34A4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3704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0939F8-878A-954A-A9B1-4C04B116B03F}" type="datetimeFigureOut">
              <a:rPr lang="en-US" smtClean="0"/>
              <a:t>3/25/20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60273-B36F-BF46-AE83-F973CF34A4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60564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0939F8-878A-954A-A9B1-4C04B116B03F}" type="datetimeFigureOut">
              <a:rPr lang="en-US" smtClean="0"/>
              <a:t>3/25/20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60273-B36F-BF46-AE83-F973CF34A4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54009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0939F8-878A-954A-A9B1-4C04B116B03F}" type="datetimeFigureOut">
              <a:rPr lang="en-US" smtClean="0"/>
              <a:t>3/25/20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60273-B36F-BF46-AE83-F973CF34A4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34738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0939F8-878A-954A-A9B1-4C04B116B03F}" type="datetimeFigureOut">
              <a:rPr lang="en-US" smtClean="0"/>
              <a:t>3/25/20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60273-B36F-BF46-AE83-F973CF34A4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57799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0939F8-878A-954A-A9B1-4C04B116B03F}" type="datetimeFigureOut">
              <a:rPr lang="en-US" smtClean="0"/>
              <a:t>3/25/20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260273-B36F-BF46-AE83-F973CF34A4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97715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815196-7C81-1348-A5D1-D503450BE5C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ED5E478-8E46-D14A-B617-0F27DA0EEE3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Picture 6" descr="A screenshot of a cell phone&#10;&#10;Description automatically generated">
            <a:extLst>
              <a:ext uri="{FF2B5EF4-FFF2-40B4-BE49-F238E27FC236}">
                <a16:creationId xmlns:a16="http://schemas.microsoft.com/office/drawing/2014/main" id="{B3413CF9-41C8-1547-A333-A5A4BC5FBA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0533"/>
            <a:ext cx="6858000" cy="970493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BC5F58DE-4478-F94F-AC2B-9A6E2B85D1F7}"/>
              </a:ext>
            </a:extLst>
          </p:cNvPr>
          <p:cNvSpPr txBox="1"/>
          <p:nvPr/>
        </p:nvSpPr>
        <p:spPr>
          <a:xfrm>
            <a:off x="683500" y="918713"/>
            <a:ext cx="48307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>
                <a:latin typeface="MTF Jumpin' Jack" pitchFamily="2" charset="77"/>
              </a:rPr>
              <a:t>text here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E879317-CBCE-7044-9128-C556495499ED}"/>
              </a:ext>
            </a:extLst>
          </p:cNvPr>
          <p:cNvSpPr txBox="1"/>
          <p:nvPr/>
        </p:nvSpPr>
        <p:spPr>
          <a:xfrm>
            <a:off x="1013604" y="2870974"/>
            <a:ext cx="48307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>
                <a:latin typeface="MTF Jumpin' Jack" pitchFamily="2" charset="77"/>
              </a:rPr>
              <a:t>text here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1D6B259-46CD-C546-A5E4-EE86720B69AF}"/>
              </a:ext>
            </a:extLst>
          </p:cNvPr>
          <p:cNvSpPr txBox="1"/>
          <p:nvPr/>
        </p:nvSpPr>
        <p:spPr>
          <a:xfrm>
            <a:off x="857250" y="4732381"/>
            <a:ext cx="48307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>
                <a:latin typeface="MTF Jumpin' Jack" pitchFamily="2" charset="77"/>
              </a:rPr>
              <a:t>text here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4192E7F-F3B2-894D-B30E-28A71A2DC8ED}"/>
              </a:ext>
            </a:extLst>
          </p:cNvPr>
          <p:cNvSpPr txBox="1"/>
          <p:nvPr/>
        </p:nvSpPr>
        <p:spPr>
          <a:xfrm>
            <a:off x="1147242" y="6568456"/>
            <a:ext cx="48307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>
                <a:latin typeface="MTF Jumpin' Jack" pitchFamily="2" charset="77"/>
              </a:rPr>
              <a:t>text here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A52B469-48D1-4D4F-8282-159D034336B0}"/>
              </a:ext>
            </a:extLst>
          </p:cNvPr>
          <p:cNvSpPr txBox="1"/>
          <p:nvPr/>
        </p:nvSpPr>
        <p:spPr>
          <a:xfrm>
            <a:off x="1013604" y="8404531"/>
            <a:ext cx="48307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>
                <a:latin typeface="MTF Jumpin' Jack" pitchFamily="2" charset="77"/>
              </a:rPr>
              <a:t>text here</a:t>
            </a:r>
          </a:p>
        </p:txBody>
      </p:sp>
    </p:spTree>
    <p:extLst>
      <p:ext uri="{BB962C8B-B14F-4D97-AF65-F5344CB8AC3E}">
        <p14:creationId xmlns:p14="http://schemas.microsoft.com/office/powerpoint/2010/main" val="126715008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</TotalTime>
  <Words>10</Words>
  <Application>Microsoft Macintosh PowerPoint</Application>
  <PresentationFormat>A4 Paper (210x297 mm)</PresentationFormat>
  <Paragraphs>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MTF Jumpin' Jack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EFFRON, Sara (seffr1)</dc:creator>
  <cp:lastModifiedBy>EFFRON, Sara (seffr1)</cp:lastModifiedBy>
  <cp:revision>2</cp:revision>
  <dcterms:created xsi:type="dcterms:W3CDTF">2020-03-25T06:21:48Z</dcterms:created>
  <dcterms:modified xsi:type="dcterms:W3CDTF">2020-03-25T06:35:05Z</dcterms:modified>
</cp:coreProperties>
</file>